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CA556E-D170-4ECC-A1FE-23C8547BB840}">
  <a:tblStyle styleId="{7BCA556E-D170-4ECC-A1FE-23C8547BB8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ebassembly.studi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7" name="Shape 157"/>
          <p:cNvCxnSpPr>
            <a:stCxn id="150" idx="3"/>
            <a:endCxn id="152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4" idx="3"/>
            <a:endCxn id="156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>
            <a:stCxn id="152" idx="3"/>
            <a:endCxn id="154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Shape 160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209350" y="1241550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{7BCA556E-D170-4ECC-A1FE-23C8547BB840}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5" name="Shape 215"/>
          <p:cNvCxnSpPr>
            <a:stCxn id="210" idx="3"/>
            <a:endCxn id="212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Shape 216"/>
          <p:cNvCxnSpPr>
            <a:stCxn id="212" idx="3"/>
            <a:endCxn id="214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1221750" y="1407150"/>
            <a:ext cx="67005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0" y="2292000"/>
            <a:ext cx="914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https://webassembly.studio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781100" y="3052500"/>
            <a:ext cx="5258100" cy="155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781100" y="1411850"/>
            <a:ext cx="5258100" cy="10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1942950" y="574625"/>
            <a:ext cx="5258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980275" y="1490375"/>
            <a:ext cx="5382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 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1980275" y="3077850"/>
            <a:ext cx="53826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 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980275" y="1089200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980275" y="2711063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84" y="1105550"/>
            <a:ext cx="2540452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13" y="1471063"/>
            <a:ext cx="1809427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